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9" r:id="rId4"/>
    <p:sldId id="273" r:id="rId5"/>
    <p:sldId id="272" r:id="rId6"/>
    <p:sldId id="26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237" autoAdjust="0"/>
  </p:normalViewPr>
  <p:slideViewPr>
    <p:cSldViewPr snapToGrid="0">
      <p:cViewPr varScale="1">
        <p:scale>
          <a:sx n="56" d="100"/>
          <a:sy n="56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06DDC-C737-498E-B3EE-37C5AAB68DA8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19CA5-E3EA-48AA-85FE-01245E63C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974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82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998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17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7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603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407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9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15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67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02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61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69A4A-F058-4920-99D4-C7C8B45F964C}" type="datetimeFigureOut">
              <a:rPr lang="zh-TW" altLang="en-US" smtClean="0"/>
              <a:t>2014/11/21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634F-9169-4A6B-A193-71E158EE24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52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Lecture </a:t>
            </a:r>
            <a:r>
              <a:rPr lang="en-US" altLang="zh-TW" dirty="0" smtClean="0"/>
              <a:t>19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RMS Values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Hung-yi Lee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348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Textbook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Chapter </a:t>
            </a:r>
            <a:r>
              <a:rPr lang="en-US" altLang="zh-TW" dirty="0" smtClean="0"/>
              <a:t>7.1</a:t>
            </a:r>
          </a:p>
          <a:p>
            <a:pPr lvl="1"/>
            <a:r>
              <a:rPr lang="en-US" altLang="zh-TW" sz="2800" dirty="0" smtClean="0"/>
              <a:t>P299 - 301</a:t>
            </a:r>
            <a:endParaRPr lang="en-US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03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/>
          <p:cNvSpPr txBox="1"/>
          <p:nvPr/>
        </p:nvSpPr>
        <p:spPr>
          <a:xfrm>
            <a:off x="1169835" y="5771982"/>
            <a:ext cx="51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D. None of the above</a:t>
            </a:r>
            <a:endParaRPr lang="zh-TW" altLang="en-US" sz="2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537" y="1690689"/>
            <a:ext cx="6137328" cy="203938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110 V Outlet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264" y="1913906"/>
            <a:ext cx="2824773" cy="157550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83894" y="3801722"/>
            <a:ext cx="4060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What is the meaning of 110V?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169835" y="4329887"/>
            <a:ext cx="2859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A. Average voltage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169835" y="4791552"/>
            <a:ext cx="51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B</a:t>
            </a:r>
            <a:r>
              <a:rPr lang="en-US" altLang="zh-TW" sz="2400" dirty="0" smtClean="0"/>
              <a:t>. Average of the absolute voltage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169835" y="5281767"/>
            <a:ext cx="51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</a:t>
            </a:r>
            <a:r>
              <a:rPr lang="en-US" altLang="zh-TW" sz="2400" dirty="0" smtClean="0"/>
              <a:t>. Peak voltage</a:t>
            </a:r>
            <a:endParaRPr lang="zh-TW" altLang="en-US" sz="2400" dirty="0"/>
          </a:p>
        </p:txBody>
      </p:sp>
      <p:sp>
        <p:nvSpPr>
          <p:cNvPr id="8" name="向右箭號 7"/>
          <p:cNvSpPr/>
          <p:nvPr/>
        </p:nvSpPr>
        <p:spPr>
          <a:xfrm>
            <a:off x="3730158" y="4480583"/>
            <a:ext cx="648394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4478302" y="4365166"/>
            <a:ext cx="579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0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702749" y="5818148"/>
            <a:ext cx="4441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Effective value, </a:t>
            </a:r>
          </a:p>
          <a:p>
            <a:r>
              <a:rPr lang="en-US" altLang="zh-TW" sz="2400" dirty="0" smtClean="0"/>
              <a:t>Root-mean-square (</a:t>
            </a:r>
            <a:r>
              <a:rPr lang="en-US" altLang="zh-TW" sz="2400" dirty="0" err="1" smtClean="0"/>
              <a:t>rms</a:t>
            </a:r>
            <a:r>
              <a:rPr lang="en-US" altLang="zh-TW" sz="2400" dirty="0" smtClean="0"/>
              <a:t>) value</a:t>
            </a:r>
            <a:endParaRPr lang="zh-TW" altLang="en-US" sz="2400" dirty="0"/>
          </a:p>
        </p:txBody>
      </p:sp>
      <p:sp>
        <p:nvSpPr>
          <p:cNvPr id="15" name="向右箭號 14"/>
          <p:cNvSpPr/>
          <p:nvPr/>
        </p:nvSpPr>
        <p:spPr>
          <a:xfrm>
            <a:off x="4054355" y="5926629"/>
            <a:ext cx="648394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124748" y="5757706"/>
            <a:ext cx="2859578" cy="4902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09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7" grpId="0"/>
      <p:bldP spid="9" grpId="0"/>
      <p:bldP spid="10" grpId="0"/>
      <p:bldP spid="8" grpId="0" animBg="1"/>
      <p:bldP spid="13" grpId="0"/>
      <p:bldP spid="14" grpId="0"/>
      <p:bldP spid="15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RMS Values</a:t>
            </a:r>
            <a:endParaRPr lang="zh-TW" altLang="en-US" dirty="0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471346"/>
              </p:ext>
            </p:extLst>
          </p:nvPr>
        </p:nvGraphicFramePr>
        <p:xfrm>
          <a:off x="4339993" y="248444"/>
          <a:ext cx="3673475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方程式" r:id="rId3" imgW="1282680" imgH="545760" progId="Equation.3">
                  <p:embed/>
                </p:oleObj>
              </mc:Choice>
              <mc:Fallback>
                <p:oleObj name="方程式" r:id="rId3" imgW="128268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9993" y="248444"/>
                        <a:ext cx="3673475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68047" y="1690689"/>
            <a:ext cx="3042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If v(t)=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m</a:t>
            </a:r>
            <a:r>
              <a:rPr lang="en-US" altLang="zh-TW" sz="2800" dirty="0" err="1" smtClean="0"/>
              <a:t>cos</a:t>
            </a:r>
            <a:r>
              <a:rPr lang="en-US" altLang="zh-TW" sz="2800" dirty="0" smtClean="0"/>
              <a:t>(</a:t>
            </a:r>
            <a:r>
              <a:rPr lang="el-GR" altLang="zh-TW" sz="2800" dirty="0" smtClean="0"/>
              <a:t>ω</a:t>
            </a:r>
            <a:r>
              <a:rPr lang="en-US" altLang="zh-TW" sz="2800" dirty="0" smtClean="0"/>
              <a:t>t+</a:t>
            </a:r>
            <a:r>
              <a:rPr lang="el-GR" altLang="zh-TW" sz="2800" dirty="0" smtClean="0"/>
              <a:t>θ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695418"/>
              </p:ext>
            </p:extLst>
          </p:nvPr>
        </p:nvGraphicFramePr>
        <p:xfrm>
          <a:off x="537130" y="2292222"/>
          <a:ext cx="5746750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方程式" r:id="rId5" imgW="2006280" imgH="545760" progId="Equation.3">
                  <p:embed/>
                </p:oleObj>
              </mc:Choice>
              <mc:Fallback>
                <p:oleObj name="方程式" r:id="rId5" imgW="200628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130" y="2292222"/>
                        <a:ext cx="5746750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924022"/>
              </p:ext>
            </p:extLst>
          </p:nvPr>
        </p:nvGraphicFramePr>
        <p:xfrm>
          <a:off x="5548313" y="4021138"/>
          <a:ext cx="3263900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方程式" r:id="rId7" imgW="1384200" imgH="393480" progId="Equation.3">
                  <p:embed/>
                </p:oleObj>
              </mc:Choice>
              <mc:Fallback>
                <p:oleObj name="方程式" r:id="rId7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313" y="4021138"/>
                        <a:ext cx="3263900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510905"/>
              </p:ext>
            </p:extLst>
          </p:nvPr>
        </p:nvGraphicFramePr>
        <p:xfrm>
          <a:off x="496389" y="3757203"/>
          <a:ext cx="4619625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方程式" r:id="rId9" imgW="1612800" imgH="545760" progId="Equation.3">
                  <p:embed/>
                </p:oleObj>
              </mc:Choice>
              <mc:Fallback>
                <p:oleObj name="方程式" r:id="rId9" imgW="16128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389" y="3757203"/>
                        <a:ext cx="4619625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35874"/>
              </p:ext>
            </p:extLst>
          </p:nvPr>
        </p:nvGraphicFramePr>
        <p:xfrm>
          <a:off x="368047" y="5222183"/>
          <a:ext cx="5856288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方程式" r:id="rId11" imgW="2044440" imgH="545760" progId="Equation.3">
                  <p:embed/>
                </p:oleObj>
              </mc:Choice>
              <mc:Fallback>
                <p:oleObj name="方程式" r:id="rId11" imgW="204444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47" y="5222183"/>
                        <a:ext cx="5856288" cy="155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27925"/>
              </p:ext>
            </p:extLst>
          </p:nvPr>
        </p:nvGraphicFramePr>
        <p:xfrm>
          <a:off x="6283880" y="5328529"/>
          <a:ext cx="1230080" cy="1346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方程式" r:id="rId13" imgW="380880" imgH="419040" progId="Equation.3">
                  <p:embed/>
                </p:oleObj>
              </mc:Choice>
              <mc:Fallback>
                <p:oleObj name="方程式" r:id="rId13" imgW="380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880" y="5328529"/>
                        <a:ext cx="1230080" cy="13462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6694850" y="5316127"/>
            <a:ext cx="878655" cy="13586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529640" y="2765567"/>
            <a:ext cx="750520" cy="6655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73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537" y="1690689"/>
            <a:ext cx="6137328" cy="203938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110 V Outlet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264" y="1913906"/>
            <a:ext cx="2824773" cy="157550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783894" y="3801722"/>
            <a:ext cx="4060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What is the meaning of 110V?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609711" y="4344863"/>
            <a:ext cx="646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Effective value, Root-mean-square (</a:t>
            </a:r>
            <a:r>
              <a:rPr lang="en-US" altLang="zh-TW" sz="2400" dirty="0" err="1" smtClean="0"/>
              <a:t>rms</a:t>
            </a:r>
            <a:r>
              <a:rPr lang="en-US" altLang="zh-TW" sz="2400" dirty="0" smtClean="0"/>
              <a:t>) value</a:t>
            </a:r>
            <a:endParaRPr lang="zh-TW" altLang="en-US" sz="2400" dirty="0"/>
          </a:p>
        </p:txBody>
      </p:sp>
      <p:graphicFrame>
        <p:nvGraphicFramePr>
          <p:cNvPr id="16" name="Object 13"/>
          <p:cNvGraphicFramePr>
            <a:graphicFrameLocks noChangeAspect="1"/>
          </p:cNvGraphicFramePr>
          <p:nvPr>
            <p:extLst/>
          </p:nvPr>
        </p:nvGraphicFramePr>
        <p:xfrm>
          <a:off x="1609711" y="5199863"/>
          <a:ext cx="1811338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方程式" r:id="rId5" imgW="672840" imgH="419040" progId="Equation.3">
                  <p:embed/>
                </p:oleObj>
              </mc:Choice>
              <mc:Fallback>
                <p:oleObj name="方程式" r:id="rId5" imgW="672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11" y="5199863"/>
                        <a:ext cx="1811338" cy="1122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3"/>
          <p:cNvGraphicFramePr>
            <a:graphicFrameLocks noChangeAspect="1"/>
          </p:cNvGraphicFramePr>
          <p:nvPr>
            <p:extLst/>
          </p:nvPr>
        </p:nvGraphicFramePr>
        <p:xfrm>
          <a:off x="3959398" y="5421319"/>
          <a:ext cx="39989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方程式" r:id="rId7" imgW="1485720" imgH="253800" progId="Equation.3">
                  <p:embed/>
                </p:oleObj>
              </mc:Choice>
              <mc:Fallback>
                <p:oleObj name="方程式" r:id="rId7" imgW="1485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398" y="5421319"/>
                        <a:ext cx="3998913" cy="679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63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205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81</Words>
  <Application>Microsoft Office PowerPoint</Application>
  <PresentationFormat>如螢幕大小 (4:3)</PresentationFormat>
  <Paragraphs>20</Paragraphs>
  <Slides>6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方程式</vt:lpstr>
      <vt:lpstr>Microsoft 方程式編輯器 3.0</vt:lpstr>
      <vt:lpstr>Lecture 19 RMS Values</vt:lpstr>
      <vt:lpstr>Textbook</vt:lpstr>
      <vt:lpstr>110 V Outlet</vt:lpstr>
      <vt:lpstr>RMS Values</vt:lpstr>
      <vt:lpstr>110 V Outlet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18 RMS Values</dc:title>
  <dc:creator>Lee Hung-yi</dc:creator>
  <cp:lastModifiedBy>Lee Hung-yi</cp:lastModifiedBy>
  <cp:revision>22</cp:revision>
  <dcterms:created xsi:type="dcterms:W3CDTF">2014-11-18T06:26:33Z</dcterms:created>
  <dcterms:modified xsi:type="dcterms:W3CDTF">2014-11-21T07:07:31Z</dcterms:modified>
</cp:coreProperties>
</file>